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87134"/>
  </p:normalViewPr>
  <p:slideViewPr>
    <p:cSldViewPr snapToGrid="0">
      <p:cViewPr varScale="1">
        <p:scale>
          <a:sx n="114" d="100"/>
          <a:sy n="114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DC6FE-71C8-044C-813D-010B2E28F7B6}" type="datetimeFigureOut">
              <a:rPr lang="en-US" smtClean="0"/>
              <a:t>7/20/25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407A2-6F9A-1248-9FD8-3853DC58F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1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17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0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DeltaC2A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64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DeltaC2A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59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DC2A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75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shRIM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91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shRIM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0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shRIM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4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shRIM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12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binding rate to lipid (0.2x)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68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binding rate to lipid (0.2x)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7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binding rate to lipid (0.2x)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3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Best 17 solutions</a:t>
            </a:r>
          </a:p>
          <a:p>
            <a:r>
              <a:rPr lang="en-US" dirty="0"/>
              <a:t>X is fixed at 10 copies; 5-10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00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binding rate to lipid (0.2x)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45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0.1x </a:t>
            </a:r>
            <a:r>
              <a:rPr lang="en-US" dirty="0" err="1"/>
              <a:t>munc</a:t>
            </a:r>
            <a:r>
              <a:rPr lang="en-US" dirty="0"/>
              <a:t> conc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8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solution with experimental kinetic </a:t>
            </a:r>
          </a:p>
          <a:p>
            <a:r>
              <a:rPr lang="en-US" dirty="0"/>
              <a:t>6%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86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5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17 solutions. 17 is the count of experimental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4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33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76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82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DeltaC2A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407A2-6F9A-1248-9FD8-3853DC58FD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8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6AC6-4216-02FA-8DC7-C15B17146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64DD6-EA24-C46C-F7F6-D2C9BC86E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69036-C32C-6D7E-75F3-98554DE2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A7CAD-0262-4B0E-CFD7-B4CBC74D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FEEA3-E629-A59D-4AE7-4E308B94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E386-BAE7-1CA0-A19C-6E0C44A5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00DB6-A64C-3171-5239-F64DB399F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59BAD-C68C-16F1-FDBB-E699D467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E17DD-E981-755D-B540-8E4686E2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D4BE7-D073-A7CA-EBF0-EBDA1207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0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75265D-6FB5-8201-D667-52BC8AFC5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BCA3D-AEE9-02E9-6F2A-A726D311B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902D1-F105-B260-5EB9-3D9B2DEC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F3068-ED3B-9D78-2B4C-0F3A40C18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B90AE-E84D-00BF-1CDA-D7D068E1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DEBB-33ED-AD2C-2BB8-57C0302D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741D2-9F06-6A86-614A-075B8A005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5DC67-401E-DB01-79D1-C6BE1081F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5D012-C721-DB1C-6EAD-4925E6A2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D8408-C323-07C0-D38B-7E1BA8C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2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D1C7A-4FF7-8B02-8503-561501384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68B92-6C36-A3CD-BC89-E399F9DE5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84D2F-B90C-036F-A55C-BBE3E479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341C5-B38D-94D4-C093-05A6B5FB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73293-BD15-A586-B082-619258BC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200-6819-6952-823E-6E472507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BF4A-16E1-588A-68CB-9DE90980F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FA4F2-0BAF-4F6B-A960-60A4B442D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8658C-6F5C-8602-EC63-FB81D0FBD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B29CE-6117-7926-D77D-4B2AF50BF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49AFC-D9B4-F71F-5FBE-88476239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6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732F9-D0C8-F6AB-2051-2D27E8FC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0ACA1-E433-B46D-9262-021123811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B0A51-157C-226D-7BF4-EA34B20D6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4FE59-4BA6-84F7-7D23-F5F43E557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91D91-6267-81B1-8FAA-65B72468FD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511DB-D2C6-5BF0-4AB7-64CFDEF6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7B2284-25D5-09E2-29FD-CE9CA19C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E5714-707D-2CE9-0163-DE013F07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2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53EF-91FE-77BC-5B16-FC39BF72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940D3-177F-A981-D645-1D001F36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88DDF-9EAE-4088-1643-01273DFFF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F0257-AC43-8F95-B3B7-5CC17704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8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3953F-5297-D9E4-CABA-91754C6B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516B1-7937-6B94-BD3A-EE0637A6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38F7D-7718-5C76-0D46-7B599E1D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8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B94-AEEE-B912-4B25-B0A438A2D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F2019-A156-0BA7-F32E-A3981CB87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D866F-CCD6-A636-4962-4E6DF19E7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8AF16-6395-95BA-4602-BF3A2279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8A60F-B453-5265-77FF-C2AD5B8C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8DD32-9733-5F60-9B08-21BA14E4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5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55E8-206B-08BA-9BEB-600C771A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56B4B7-5EA3-23EE-29B6-9085E9D71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FFA32-C630-42D5-C862-8C5ED6788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7D32D-7780-EB0C-19BC-E91EB9F1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BEE9A-701A-0A58-1141-B309C98D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A6DB9-D6AE-FF1F-188B-C783F958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8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15576-5BEC-5354-1154-F4E4260B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0E50A-623D-480B-DBFD-8B8BAB3AF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75D6E-3409-FC03-75B3-AAB07C621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45830B-96C4-0F4A-83AD-EF23952719B5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0BB48-DF75-60EB-F470-E01A207A1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5516-2AA6-FE1B-5FD5-0E1A98BA4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D1AAAB-1F97-CE47-A448-02EEAAAE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935D73-6C2C-DCE4-1B2D-B7107484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73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03F16-8684-A4B2-81A8-5ADE8BCB8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3EAD5-EB7D-2BC4-7986-CD513EDB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79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EFC-E49F-ADD7-E606-E51444E3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75117-9E59-D3E5-CA75-68D0CD89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6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55FD-B4C7-DAF0-CBF3-A8773C9B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F9EAF-0A00-9765-8614-023D34D6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23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1E22-32E6-826E-D4A0-1E39D1A1B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5984E-78F7-872C-71E2-CD0CA8C8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3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69CB4-6EFC-1369-CD01-48537951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42D01A-1D10-8FA7-7C02-DC1CAF4A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8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C55FA-172A-9259-25E3-E8D10465E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1777BB-49F9-DBBE-7A4B-E98C5F226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5909"/>
            <a:ext cx="7772400" cy="51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9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14A11-CDB7-B994-3CE9-45F991CDE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91DE9-B531-4351-A64A-116060F2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5909"/>
            <a:ext cx="7772400" cy="51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0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60E4-B7AF-5089-2B44-CD6D882A8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B8975F-2064-373B-5C87-E332ED62D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5909"/>
            <a:ext cx="7772400" cy="51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5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8C3BA-F0D2-F730-3B1E-836DE7EB3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105653-7F24-03B1-BD08-7B8BD8E4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9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2F272-4B30-299D-C3C5-693BC526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B446B-A488-5648-947C-71254E95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5909"/>
            <a:ext cx="7772400" cy="51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8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333B1-AE87-317D-5E0B-4C94CCD5B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04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B8830-DDEF-B2BA-AAE8-EE9E535BA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8676D-122D-67E7-63A6-3197614E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6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BC0CE-AECC-FF65-6FD4-96A27FD2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EC02BE-65FE-652B-C064-25B77FB9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5909"/>
            <a:ext cx="7772400" cy="51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96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E5746-E9B9-906F-4AE3-5E98A48F2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C87E7-0567-72C5-6E6B-613177FD6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0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D7CE8-0F76-32E4-0082-0EB29F525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63D6F-4C26-4B1B-17B9-A94E9D16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FC02A-D045-0AC1-D5E8-66F96A9C6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DC232-77B2-292F-8505-F75FBEFA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80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254AA-C240-8A33-AB02-36273E27F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81E69E-B408-9490-B3FE-A78ED5B0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A12AD-0103-5229-D2AB-D598C452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5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EE8B1-A090-A830-A25B-7FA9AF59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C7BA1-4DC3-AA8C-E8C4-E517A9A2C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7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4FAB4-20CB-C6C1-B160-EB3D9813E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AE3C8-58E9-9490-9B17-71DB47D46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4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7D5BE-E828-813B-06B4-C9A1CDB5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6507DD-E832-ABAF-2FAE-564E6553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5909"/>
            <a:ext cx="7772400" cy="51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0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78604-6756-DB5D-C052-2ACC7AF71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7B1E13-9D23-1507-DCB9-01FFB5878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3690"/>
            <a:ext cx="7772400" cy="51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6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E86C-C18E-ED22-979E-103C05E6B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51C31D-D86B-D9E8-3DD3-078FA6CE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5909"/>
            <a:ext cx="7772400" cy="51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7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F6F0B-08EE-EFC3-182D-0A35114F7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2520C-42EC-96FF-02F9-C2326A55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99" y="0"/>
            <a:ext cx="943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91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102</Words>
  <Application>Microsoft Macintosh PowerPoint</Application>
  <PresentationFormat>Widescreen</PresentationFormat>
  <Paragraphs>44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sikao guo</dc:creator>
  <cp:lastModifiedBy>sikao guo</cp:lastModifiedBy>
  <cp:revision>10</cp:revision>
  <dcterms:created xsi:type="dcterms:W3CDTF">2025-07-20T20:41:31Z</dcterms:created>
  <dcterms:modified xsi:type="dcterms:W3CDTF">2025-07-21T20:39:54Z</dcterms:modified>
</cp:coreProperties>
</file>